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5" r:id="rId5"/>
    <p:sldId id="266" r:id="rId6"/>
    <p:sldId id="267" r:id="rId7"/>
    <p:sldId id="268" r:id="rId8"/>
    <p:sldId id="269" r:id="rId9"/>
    <p:sldId id="270" r:id="rId10"/>
    <p:sldId id="262"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AU" sz="3200" dirty="0"/>
              <a:t>One In The Word And In The Spirit</a:t>
            </a:r>
            <a:endParaRPr lang="en-AU" dirty="0"/>
          </a:p>
        </p:txBody>
      </p:sp>
      <p:sp>
        <p:nvSpPr>
          <p:cNvPr id="3" name="Text Placeholder 2"/>
          <p:cNvSpPr>
            <a:spLocks noGrp="1"/>
          </p:cNvSpPr>
          <p:nvPr>
            <p:ph type="body" sz="quarter" idx="10"/>
          </p:nvPr>
        </p:nvSpPr>
        <p:spPr/>
        <p:txBody>
          <a:bodyPr/>
          <a:lstStyle/>
          <a:p>
            <a:r>
              <a:rPr lang="en-AU" dirty="0"/>
              <a:t>Pastor Ludwig</a:t>
            </a:r>
          </a:p>
        </p:txBody>
      </p:sp>
      <p:sp>
        <p:nvSpPr>
          <p:cNvPr id="4" name="Text Placeholder 3"/>
          <p:cNvSpPr>
            <a:spLocks noGrp="1"/>
          </p:cNvSpPr>
          <p:nvPr>
            <p:ph type="body" sz="quarter" idx="12"/>
          </p:nvPr>
        </p:nvSpPr>
        <p:spPr/>
        <p:txBody>
          <a:bodyPr/>
          <a:lstStyle/>
          <a:p>
            <a:r>
              <a:rPr lang="en-AU" dirty="0"/>
              <a:t>22 October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0F6A-3E8F-4D7C-8767-4F439E5DC690}"/>
              </a:ext>
            </a:extLst>
          </p:cNvPr>
          <p:cNvSpPr>
            <a:spLocks noGrp="1"/>
          </p:cNvSpPr>
          <p:nvPr>
            <p:ph type="title"/>
          </p:nvPr>
        </p:nvSpPr>
        <p:spPr/>
        <p:txBody>
          <a:bodyPr/>
          <a:lstStyle/>
          <a:p>
            <a:r>
              <a:rPr lang="en-US" dirty="0"/>
              <a:t>1 Thessalonians 2:13</a:t>
            </a:r>
          </a:p>
        </p:txBody>
      </p:sp>
      <p:sp>
        <p:nvSpPr>
          <p:cNvPr id="3" name="Content Placeholder 2">
            <a:extLst>
              <a:ext uri="{FF2B5EF4-FFF2-40B4-BE49-F238E27FC236}">
                <a16:creationId xmlns:a16="http://schemas.microsoft.com/office/drawing/2014/main" id="{800D7745-3CAE-4C5F-8509-8FF780A6123F}"/>
              </a:ext>
            </a:extLst>
          </p:cNvPr>
          <p:cNvSpPr>
            <a:spLocks noGrp="1"/>
          </p:cNvSpPr>
          <p:nvPr>
            <p:ph idx="1"/>
          </p:nvPr>
        </p:nvSpPr>
        <p:spPr/>
        <p:txBody>
          <a:bodyPr/>
          <a:lstStyle/>
          <a:p>
            <a:pPr marL="0" indent="0">
              <a:buNone/>
            </a:pPr>
            <a:r>
              <a:rPr lang="en-US" dirty="0"/>
              <a:t>For this reason we also thank God without ceasing, because when you received the word of God which you heard from us, you welcomed it not as the word of men, but as it is in truth, the word of God, which also effectively works in you who believe.</a:t>
            </a:r>
          </a:p>
          <a:p>
            <a:pPr marL="0" indent="0">
              <a:buNone/>
            </a:pPr>
            <a:endParaRPr lang="en-US" dirty="0"/>
          </a:p>
        </p:txBody>
      </p:sp>
    </p:spTree>
    <p:extLst>
      <p:ext uri="{BB962C8B-B14F-4D97-AF65-F5344CB8AC3E}">
        <p14:creationId xmlns:p14="http://schemas.microsoft.com/office/powerpoint/2010/main" val="12777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1D8CE-FB86-4397-9C43-5A05BBB2EFC5}"/>
              </a:ext>
            </a:extLst>
          </p:cNvPr>
          <p:cNvSpPr>
            <a:spLocks noGrp="1"/>
          </p:cNvSpPr>
          <p:nvPr>
            <p:ph type="title"/>
          </p:nvPr>
        </p:nvSpPr>
        <p:spPr/>
        <p:txBody>
          <a:bodyPr/>
          <a:lstStyle/>
          <a:p>
            <a:r>
              <a:rPr lang="en-US" dirty="0"/>
              <a:t>Ephesians 3:7</a:t>
            </a:r>
          </a:p>
        </p:txBody>
      </p:sp>
      <p:sp>
        <p:nvSpPr>
          <p:cNvPr id="3" name="Content Placeholder 2">
            <a:extLst>
              <a:ext uri="{FF2B5EF4-FFF2-40B4-BE49-F238E27FC236}">
                <a16:creationId xmlns:a16="http://schemas.microsoft.com/office/drawing/2014/main" id="{56697FD1-F936-4CE9-BEB8-BAF2CDE66F28}"/>
              </a:ext>
            </a:extLst>
          </p:cNvPr>
          <p:cNvSpPr>
            <a:spLocks noGrp="1"/>
          </p:cNvSpPr>
          <p:nvPr>
            <p:ph idx="1"/>
          </p:nvPr>
        </p:nvSpPr>
        <p:spPr/>
        <p:txBody>
          <a:bodyPr/>
          <a:lstStyle/>
          <a:p>
            <a:pPr marL="0" indent="0">
              <a:buNone/>
            </a:pPr>
            <a:r>
              <a:rPr lang="en-US" dirty="0"/>
              <a:t>of which I became a minister according to the gift of the grace of God given to me by the effective working of His power.</a:t>
            </a:r>
          </a:p>
          <a:p>
            <a:pPr marL="0" indent="0">
              <a:buNone/>
            </a:pPr>
            <a:endParaRPr lang="en-US" dirty="0"/>
          </a:p>
        </p:txBody>
      </p:sp>
    </p:spTree>
    <p:extLst>
      <p:ext uri="{BB962C8B-B14F-4D97-AF65-F5344CB8AC3E}">
        <p14:creationId xmlns:p14="http://schemas.microsoft.com/office/powerpoint/2010/main" val="60204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F55D-6355-4BA3-BF45-D592AC3D3F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835D9E-9F42-416D-87A0-F819C6A8F2FB}"/>
              </a:ext>
            </a:extLst>
          </p:cNvPr>
          <p:cNvSpPr>
            <a:spLocks noGrp="1"/>
          </p:cNvSpPr>
          <p:nvPr>
            <p:ph idx="1"/>
          </p:nvPr>
        </p:nvSpPr>
        <p:spPr/>
        <p:txBody>
          <a:bodyPr>
            <a:normAutofit/>
          </a:bodyPr>
          <a:lstStyle/>
          <a:p>
            <a:r>
              <a:rPr lang="en-US" dirty="0"/>
              <a:t>Truth must come into our lives.</a:t>
            </a:r>
          </a:p>
          <a:p>
            <a:r>
              <a:rPr lang="en-US" dirty="0"/>
              <a:t>When truth comes, something happens internally.</a:t>
            </a:r>
          </a:p>
        </p:txBody>
      </p:sp>
    </p:spTree>
    <p:extLst>
      <p:ext uri="{BB962C8B-B14F-4D97-AF65-F5344CB8AC3E}">
        <p14:creationId xmlns:p14="http://schemas.microsoft.com/office/powerpoint/2010/main" val="1695955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6E70A-217A-4D10-B3E3-409E1E7952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A9E46A-5E78-4FDE-9B79-FAE6711C53CF}"/>
              </a:ext>
            </a:extLst>
          </p:cNvPr>
          <p:cNvSpPr>
            <a:spLocks noGrp="1"/>
          </p:cNvSpPr>
          <p:nvPr>
            <p:ph idx="1"/>
          </p:nvPr>
        </p:nvSpPr>
        <p:spPr/>
        <p:txBody>
          <a:bodyPr/>
          <a:lstStyle/>
          <a:p>
            <a:r>
              <a:rPr lang="en-US" dirty="0"/>
              <a:t>Grace is given to me when the Word effectively works in me by the power of the Holy Spirit when I receive, when I believe, when I respond, when I agree, and when I conceive the Word of Truth, and from this I can become. </a:t>
            </a:r>
          </a:p>
          <a:p>
            <a:pPr marL="0" indent="0">
              <a:buNone/>
            </a:pPr>
            <a:endParaRPr lang="en-US" dirty="0"/>
          </a:p>
        </p:txBody>
      </p:sp>
    </p:spTree>
    <p:extLst>
      <p:ext uri="{BB962C8B-B14F-4D97-AF65-F5344CB8AC3E}">
        <p14:creationId xmlns:p14="http://schemas.microsoft.com/office/powerpoint/2010/main" val="2877919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019A-F16F-4AC4-AE63-4E4F4894E282}"/>
              </a:ext>
            </a:extLst>
          </p:cNvPr>
          <p:cNvSpPr>
            <a:spLocks noGrp="1"/>
          </p:cNvSpPr>
          <p:nvPr>
            <p:ph type="title"/>
          </p:nvPr>
        </p:nvSpPr>
        <p:spPr/>
        <p:txBody>
          <a:bodyPr/>
          <a:lstStyle/>
          <a:p>
            <a:r>
              <a:rPr lang="en-US" dirty="0"/>
              <a:t>John 8:31-36</a:t>
            </a:r>
          </a:p>
        </p:txBody>
      </p:sp>
      <p:sp>
        <p:nvSpPr>
          <p:cNvPr id="3" name="Content Placeholder 2">
            <a:extLst>
              <a:ext uri="{FF2B5EF4-FFF2-40B4-BE49-F238E27FC236}">
                <a16:creationId xmlns:a16="http://schemas.microsoft.com/office/drawing/2014/main" id="{EC1D3CB7-A8A8-4D90-9360-84A2468BD553}"/>
              </a:ext>
            </a:extLst>
          </p:cNvPr>
          <p:cNvSpPr>
            <a:spLocks noGrp="1"/>
          </p:cNvSpPr>
          <p:nvPr>
            <p:ph idx="1"/>
          </p:nvPr>
        </p:nvSpPr>
        <p:spPr>
          <a:xfrm>
            <a:off x="251520" y="1124744"/>
            <a:ext cx="8712968" cy="5030019"/>
          </a:xfrm>
        </p:spPr>
        <p:txBody>
          <a:bodyPr>
            <a:normAutofit/>
          </a:bodyPr>
          <a:lstStyle/>
          <a:p>
            <a:pPr marL="0" indent="0">
              <a:buNone/>
            </a:pPr>
            <a:r>
              <a:rPr lang="en-US" sz="2700" dirty="0"/>
              <a:t>Then Jesus said to those Jews who believed Him, "If you abide in My word, you are My disciples indeed. </a:t>
            </a:r>
            <a:r>
              <a:rPr lang="en-US" sz="2700" baseline="30000" dirty="0"/>
              <a:t>32 </a:t>
            </a:r>
            <a:r>
              <a:rPr lang="en-US" sz="2700" dirty="0"/>
              <a:t> "And you shall know the truth, and the truth shall make you free.“ </a:t>
            </a:r>
            <a:r>
              <a:rPr lang="en-US" sz="2700" baseline="30000" dirty="0"/>
              <a:t>33 </a:t>
            </a:r>
            <a:r>
              <a:rPr lang="en-US" sz="2700" dirty="0"/>
              <a:t> They answered Him, "We are Abraham's descendants, and have never been in bondage to anyone. How can You say, "You will be made free"?“ </a:t>
            </a:r>
            <a:r>
              <a:rPr lang="en-US" sz="2700" baseline="30000" dirty="0"/>
              <a:t>34 </a:t>
            </a:r>
            <a:r>
              <a:rPr lang="en-US" sz="2700" dirty="0"/>
              <a:t> Jesus answered them, "Most assuredly, I say to you, whoever commits sin is a slave of sin. </a:t>
            </a:r>
            <a:r>
              <a:rPr lang="en-US" sz="2700" baseline="30000" dirty="0"/>
              <a:t>35 </a:t>
            </a:r>
            <a:r>
              <a:rPr lang="en-US" sz="2700" dirty="0"/>
              <a:t> "And a slave does not abide in the house forever, but a son abides forever. </a:t>
            </a:r>
            <a:r>
              <a:rPr lang="en-US" sz="2700" b="1" baseline="30000" dirty="0"/>
              <a:t>36 </a:t>
            </a:r>
            <a:r>
              <a:rPr lang="en-US" sz="2700" b="1" dirty="0"/>
              <a:t> </a:t>
            </a:r>
            <a:r>
              <a:rPr lang="en-US" sz="2700" dirty="0"/>
              <a:t>"Therefore if the Son makes you free, you shall be free indeed.</a:t>
            </a:r>
          </a:p>
        </p:txBody>
      </p:sp>
    </p:spTree>
    <p:extLst>
      <p:ext uri="{BB962C8B-B14F-4D97-AF65-F5344CB8AC3E}">
        <p14:creationId xmlns:p14="http://schemas.microsoft.com/office/powerpoint/2010/main" val="1473318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DC890-19EC-44BA-8952-E3564686577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A547FE-DAE3-4F6D-82D8-07C3D50CB90B}"/>
              </a:ext>
            </a:extLst>
          </p:cNvPr>
          <p:cNvSpPr>
            <a:spLocks noGrp="1"/>
          </p:cNvSpPr>
          <p:nvPr>
            <p:ph idx="1"/>
          </p:nvPr>
        </p:nvSpPr>
        <p:spPr/>
        <p:txBody>
          <a:bodyPr/>
          <a:lstStyle/>
          <a:p>
            <a:r>
              <a:rPr lang="en-US" dirty="0"/>
              <a:t>Truth is what sets me free.</a:t>
            </a:r>
          </a:p>
          <a:p>
            <a:r>
              <a:rPr lang="en-US" dirty="0"/>
              <a:t>Jesus is that truth. </a:t>
            </a:r>
          </a:p>
          <a:p>
            <a:r>
              <a:rPr lang="en-US" dirty="0"/>
              <a:t>I have to face the truth.</a:t>
            </a:r>
          </a:p>
          <a:p>
            <a:r>
              <a:rPr lang="en-US" dirty="0"/>
              <a:t>From the day I am born again, I face that truth, and the truth sets me free.</a:t>
            </a:r>
          </a:p>
        </p:txBody>
      </p:sp>
    </p:spTree>
    <p:extLst>
      <p:ext uri="{BB962C8B-B14F-4D97-AF65-F5344CB8AC3E}">
        <p14:creationId xmlns:p14="http://schemas.microsoft.com/office/powerpoint/2010/main" val="178267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35FA-89A2-4A80-97EE-E1B482EAA347}"/>
              </a:ext>
            </a:extLst>
          </p:cNvPr>
          <p:cNvSpPr>
            <a:spLocks noGrp="1"/>
          </p:cNvSpPr>
          <p:nvPr>
            <p:ph type="title"/>
          </p:nvPr>
        </p:nvSpPr>
        <p:spPr/>
        <p:txBody>
          <a:bodyPr/>
          <a:lstStyle/>
          <a:p>
            <a:r>
              <a:rPr lang="en-US" dirty="0"/>
              <a:t>John 15:26-27</a:t>
            </a:r>
          </a:p>
        </p:txBody>
      </p:sp>
      <p:sp>
        <p:nvSpPr>
          <p:cNvPr id="3" name="Content Placeholder 2">
            <a:extLst>
              <a:ext uri="{FF2B5EF4-FFF2-40B4-BE49-F238E27FC236}">
                <a16:creationId xmlns:a16="http://schemas.microsoft.com/office/drawing/2014/main" id="{C5B9AC0F-2CD9-4246-9F91-63DF504FE96D}"/>
              </a:ext>
            </a:extLst>
          </p:cNvPr>
          <p:cNvSpPr>
            <a:spLocks noGrp="1"/>
          </p:cNvSpPr>
          <p:nvPr>
            <p:ph idx="1"/>
          </p:nvPr>
        </p:nvSpPr>
        <p:spPr/>
        <p:txBody>
          <a:bodyPr/>
          <a:lstStyle/>
          <a:p>
            <a:pPr marL="0" indent="0">
              <a:buNone/>
            </a:pPr>
            <a:r>
              <a:rPr lang="en-US" dirty="0"/>
              <a:t>"But when the Helper comes, whom I shall send to you from the Father, the Spirit of truth who proceeds from the Father, He will testify of Me. </a:t>
            </a:r>
            <a:r>
              <a:rPr lang="en-US" baseline="30000" dirty="0"/>
              <a:t>27 </a:t>
            </a:r>
            <a:r>
              <a:rPr lang="en-US" dirty="0"/>
              <a:t> "And you also will bear witness, because you have been with Me from the beginning.</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3614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FCBC-9430-4E9D-A1D1-2EE4AD89E8FD}"/>
              </a:ext>
            </a:extLst>
          </p:cNvPr>
          <p:cNvSpPr>
            <a:spLocks noGrp="1"/>
          </p:cNvSpPr>
          <p:nvPr>
            <p:ph type="title"/>
          </p:nvPr>
        </p:nvSpPr>
        <p:spPr/>
        <p:txBody>
          <a:bodyPr/>
          <a:lstStyle/>
          <a:p>
            <a:r>
              <a:rPr lang="en-US" dirty="0"/>
              <a:t>John 17:15-19</a:t>
            </a:r>
          </a:p>
        </p:txBody>
      </p:sp>
      <p:sp>
        <p:nvSpPr>
          <p:cNvPr id="3" name="Content Placeholder 2">
            <a:extLst>
              <a:ext uri="{FF2B5EF4-FFF2-40B4-BE49-F238E27FC236}">
                <a16:creationId xmlns:a16="http://schemas.microsoft.com/office/drawing/2014/main" id="{3F16FD3F-6917-443E-A3DA-008B88226C1F}"/>
              </a:ext>
            </a:extLst>
          </p:cNvPr>
          <p:cNvSpPr>
            <a:spLocks noGrp="1"/>
          </p:cNvSpPr>
          <p:nvPr>
            <p:ph idx="1"/>
          </p:nvPr>
        </p:nvSpPr>
        <p:spPr>
          <a:xfrm>
            <a:off x="251520" y="1207293"/>
            <a:ext cx="8712968" cy="4813995"/>
          </a:xfrm>
        </p:spPr>
        <p:txBody>
          <a:bodyPr>
            <a:normAutofit/>
          </a:bodyPr>
          <a:lstStyle/>
          <a:p>
            <a:pPr marL="0" indent="0">
              <a:buNone/>
            </a:pPr>
            <a:r>
              <a:rPr lang="en-US" dirty="0"/>
              <a:t>"I do not pray that You should take them out of the world, but that You should keep them from the evil one. </a:t>
            </a:r>
            <a:r>
              <a:rPr lang="en-US" baseline="30000" dirty="0"/>
              <a:t>16 </a:t>
            </a:r>
            <a:r>
              <a:rPr lang="en-US" dirty="0"/>
              <a:t> "They are not of the world, just as I am not of the world.</a:t>
            </a:r>
          </a:p>
          <a:p>
            <a:pPr marL="0" indent="0">
              <a:buNone/>
            </a:pPr>
            <a:r>
              <a:rPr lang="en-US" baseline="30000" dirty="0"/>
              <a:t>17 </a:t>
            </a:r>
            <a:r>
              <a:rPr lang="en-US" dirty="0"/>
              <a:t> "Sanctify them by Your truth. Your word is truth. </a:t>
            </a:r>
            <a:r>
              <a:rPr lang="en-US" baseline="30000" dirty="0"/>
              <a:t>18 </a:t>
            </a:r>
            <a:r>
              <a:rPr lang="en-US" dirty="0"/>
              <a:t> "As You sent Me into the world, I also have sent them into the world. </a:t>
            </a:r>
            <a:r>
              <a:rPr lang="en-US" baseline="30000" dirty="0"/>
              <a:t>19 </a:t>
            </a:r>
            <a:r>
              <a:rPr lang="en-US" dirty="0"/>
              <a:t> "And for their sakes I sanctify Myself, that they also may be sanctified by the truth.</a:t>
            </a:r>
          </a:p>
          <a:p>
            <a:pPr marL="0" indent="0">
              <a:buNone/>
            </a:pPr>
            <a:endParaRPr lang="en-US" b="1" dirty="0"/>
          </a:p>
          <a:p>
            <a:pPr marL="0" indent="0">
              <a:buNone/>
            </a:pPr>
            <a:endParaRPr lang="en-US"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6245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712968" cy="5760640"/>
          </a:xfrm>
        </p:spPr>
        <p:txBody>
          <a:bodyPr>
            <a:normAutofit/>
          </a:bodyPr>
          <a:lstStyle/>
          <a:p>
            <a:pPr marL="514350" indent="-514350">
              <a:buFont typeface="+mj-lt"/>
              <a:buAutoNum type="arabicPeriod"/>
            </a:pPr>
            <a:r>
              <a:rPr lang="en-AU" sz="2800" dirty="0"/>
              <a:t>Receive the Now Word (Daily Bread)</a:t>
            </a:r>
          </a:p>
          <a:p>
            <a:pPr marL="514350" indent="-514350">
              <a:buFont typeface="+mj-lt"/>
              <a:buAutoNum type="arabicPeriod"/>
            </a:pPr>
            <a:r>
              <a:rPr lang="en-AU" sz="2800" dirty="0"/>
              <a:t>Welcome The Word As Truth (Light) – Hebrews 4:11-13</a:t>
            </a:r>
          </a:p>
          <a:p>
            <a:pPr marL="514350" indent="-514350">
              <a:buFont typeface="+mj-lt"/>
              <a:buAutoNum type="arabicPeriod"/>
            </a:pPr>
            <a:r>
              <a:rPr lang="en-AU" sz="2800" dirty="0"/>
              <a:t>Believe The Word of Truth (Faith) – Hebrews 11:1</a:t>
            </a:r>
          </a:p>
          <a:p>
            <a:pPr marL="514350" indent="-514350">
              <a:buFont typeface="+mj-lt"/>
              <a:buAutoNum type="arabicPeriod"/>
            </a:pPr>
            <a:r>
              <a:rPr lang="en-AU" sz="2800" dirty="0"/>
              <a:t>Grace Is Given (Gift)</a:t>
            </a:r>
          </a:p>
          <a:p>
            <a:pPr marL="514350" indent="-514350">
              <a:buFont typeface="+mj-lt"/>
              <a:buAutoNum type="arabicPeriod"/>
            </a:pPr>
            <a:r>
              <a:rPr lang="en-AU" sz="2800" dirty="0"/>
              <a:t>Grace is The Power of the Holy Spirit (Change) – Titus 2:11-13</a:t>
            </a:r>
          </a:p>
          <a:p>
            <a:pPr marL="514350" indent="-514350">
              <a:buFont typeface="+mj-lt"/>
              <a:buAutoNum type="arabicPeriod"/>
            </a:pPr>
            <a:r>
              <a:rPr lang="en-AU" sz="2800" dirty="0"/>
              <a:t>The Power of the Holy Spirit Effectively Works in Me (Process)</a:t>
            </a:r>
          </a:p>
          <a:p>
            <a:pPr marL="514350" indent="-514350">
              <a:buFont typeface="+mj-lt"/>
              <a:buAutoNum type="arabicPeriod"/>
            </a:pPr>
            <a:r>
              <a:rPr lang="en-AU" sz="2800" dirty="0"/>
              <a:t>Grace Given is The Power To Become (Transformation)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1642</TotalTime>
  <Words>562</Words>
  <Application>Microsoft Office PowerPoint</Application>
  <PresentationFormat>On-screen Show (4:3)</PresentationFormat>
  <Paragraphs>31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맑은 고딕</vt:lpstr>
      <vt:lpstr>Arial</vt:lpstr>
      <vt:lpstr>Century Gothic</vt:lpstr>
      <vt:lpstr>Office Theme</vt:lpstr>
      <vt:lpstr>One In The Word And In The Spirit</vt:lpstr>
      <vt:lpstr>1 Thessalonians 2:13</vt:lpstr>
      <vt:lpstr>Ephesians 3:7</vt:lpstr>
      <vt:lpstr>PowerPoint Presentation</vt:lpstr>
      <vt:lpstr>PowerPoint Presentation</vt:lpstr>
      <vt:lpstr>John 8:31-36</vt:lpstr>
      <vt:lpstr>PowerPoint Presentation</vt:lpstr>
      <vt:lpstr>John 15:26-27</vt:lpstr>
      <vt:lpstr>John 17:15-19</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64</cp:revision>
  <dcterms:created xsi:type="dcterms:W3CDTF">2014-04-01T16:35:38Z</dcterms:created>
  <dcterms:modified xsi:type="dcterms:W3CDTF">2017-10-22T03:00:50Z</dcterms:modified>
</cp:coreProperties>
</file>